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15.png" ContentType="image/png"/>
  <Override PartName="/ppt/media/image14.png" ContentType="image/png"/>
  <Override PartName="/ppt/media/image16.gif" ContentType="image/gif"/>
  <Override PartName="/ppt/media/image13.png" ContentType="image/png"/>
  <Override PartName="/ppt/media/image12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11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.gif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714320" y="2071800"/>
            <a:ext cx="5927400" cy="192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Single Sign On with CAS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428840" y="4572000"/>
            <a:ext cx="6399000" cy="156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GB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Ian Wright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MalariaGEN, Uni. of Oxford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changed?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New CMIS endpoint not available via the share proxy before 5.0.d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080">
              <a:lnSpc>
                <a:spcPct val="100000"/>
              </a:lnSpc>
            </a:pP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New CMIS endpoint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431640" y="1871640"/>
            <a:ext cx="8134920" cy="4127040"/>
          </a:xfrm>
          <a:prstGeom prst="rect">
            <a:avLst/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&lt;endpoint&gt;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&lt;id&gt;alfresco-api&lt;/id&gt;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&lt;parent-id&gt;alfresco&lt;/parent-id&gt;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&lt;name&gt;Alfresco Public API - user access&lt;/name&gt;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&lt;description&gt;Access to Alfresco Repository Public API that require user authentication.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             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This makes use of the authentication that is provided by parent 'alfresco' endpoint.&lt;/description&gt;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&lt;connector-id&gt;alfrescoHeader&lt;/connector-id&gt;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&lt;endpoint-url&gt;http://localhost:8080/alfresco/api&lt;/endpoint-url&gt;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&lt;identity&gt;user&lt;/identity&gt;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&lt;external-auth&gt;true&lt;/external-auth&gt;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&lt;/endpoint&gt;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Patching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ALF-21367/MNT-15795 provides a patch to SlingshotAlfrescoConnector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Differences between 5.0.d and 5.1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(or see my github)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happened to logout?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property context.externalAuthentication causes the logout option to disappear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Quite easy to put back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has changed frequently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Welcome to the Hotel California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 can check out but never leave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Logout returns you to the dashboard, which sends you to CAS, which logs you back in again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Lots of change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way log out works has changed with every new version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Part of Aikau and hopefully more stable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Still hard to configure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4" descr=""/>
          <p:cNvPicPr/>
          <p:nvPr/>
        </p:nvPicPr>
        <p:blipFill>
          <a:blip r:embed="rId1"/>
          <a:stretch/>
        </p:blipFill>
        <p:spPr>
          <a:xfrm>
            <a:off x="5326200" y="3888000"/>
            <a:ext cx="3457080" cy="194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Customize logout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Now need to subscribe to the ALF_DOLOGOUT event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Replace alfresco/services/LogoutService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Need to configure CAS logout page and logout destination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service.Xhr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Logout used to be GET now POST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By default Aikau changes the Content-Type to be application/json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Server side logout service doesn’t understand json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648360" y="4752000"/>
            <a:ext cx="8036640" cy="862920"/>
          </a:xfrm>
          <a:prstGeom prst="rect">
            <a:avLst/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headers: { 'Content-Type': 'application/x-www-form-urlencoded' },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Invites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Complex interaction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Consider switching off invite emails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Passwords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Password not held in Alfresco any more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Fairly easy to change the password link in the header menu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Tab in profile not so easy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0" y="6569640"/>
            <a:ext cx="4554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DejaVu Sans"/>
              </a:rPr>
              <a:t>12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Configured Alfresco to use CAS with every version since 3.4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Picture 111" descr=""/>
          <p:cNvPicPr/>
          <p:nvPr/>
        </p:nvPicPr>
        <p:blipFill>
          <a:blip r:embed="rId1"/>
          <a:stretch/>
        </p:blipFill>
        <p:spPr>
          <a:xfrm>
            <a:off x="3312000" y="3043440"/>
            <a:ext cx="4959000" cy="278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Sparse user info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Consider synchronizing with user repository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LDAP a good option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Allows access to non-web login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3" descr=""/>
          <p:cNvPicPr/>
          <p:nvPr/>
        </p:nvPicPr>
        <p:blipFill>
          <a:blip r:embed="rId1"/>
          <a:stretch/>
        </p:blipFill>
        <p:spPr>
          <a:xfrm>
            <a:off x="13320" y="5813280"/>
            <a:ext cx="1024200" cy="102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Resources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MS PGothic"/>
              </a:rPr>
              <a:t>http://github.com/wrighting/alfresco-cas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MS PGothic"/>
              </a:rPr>
              <a:t>http://tech.wrighting.org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MS PGothic"/>
              </a:rPr>
              <a:t>@techwrighting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MS PGothic"/>
              </a:rPr>
              <a:t>ian.wright@well.ox.ac.uk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3" descr=""/>
          <p:cNvPicPr/>
          <p:nvPr/>
        </p:nvPicPr>
        <p:blipFill>
          <a:blip r:embed="rId1"/>
          <a:stretch/>
        </p:blipFill>
        <p:spPr>
          <a:xfrm>
            <a:off x="13320" y="5813280"/>
            <a:ext cx="1024200" cy="102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714320" y="2071800"/>
            <a:ext cx="5927400" cy="192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Presentation Title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428840" y="4572000"/>
            <a:ext cx="6399000" cy="156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GB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Presenter Name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Presenter Title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163" descr=""/>
          <p:cNvPicPr/>
          <p:nvPr/>
        </p:nvPicPr>
        <p:blipFill>
          <a:blip r:embed="rId1"/>
          <a:stretch/>
        </p:blipFill>
        <p:spPr>
          <a:xfrm>
            <a:off x="0" y="5832000"/>
            <a:ext cx="1024200" cy="102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Why?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Users really like less passwords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Docs are old and incomplete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Need to getRemoteUser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Docs rely on mod_auth_cas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 part of core CAS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Depends on Apache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Complicated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Really old CAS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lnSpc>
                <a:spcPct val="100000"/>
              </a:lnSpc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(4.2 available)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080">
              <a:lnSpc>
                <a:spcPct val="100000"/>
              </a:lnSpc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Who?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Can’t change Alfresco username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 sure you configure CAS to send static username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16160" y="4120560"/>
            <a:ext cx="8134920" cy="1792080"/>
          </a:xfrm>
          <a:prstGeom prst="rect">
            <a:avLst/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&lt;property name="usernameAttributeProvider"&gt;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&lt;bean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class="org.jasig.cas.services.PrincipalAttributeRegisteredServiceUsernameProvider"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c:usernameAttribute="uid" /&gt;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&lt;/property&gt;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What?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482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CAS java client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Configure Alfresco by changing web.xml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 can be configured by: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7320" indent="-456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JNDI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7320" indent="-456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Properties file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7320" indent="-456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System properties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7320" indent="-456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Web.xml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7320" indent="-456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Spring security also possible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Where?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Why not use web-fragment.xml?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Breaks deep linking i.e. always log in to the dashboard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720">
              <a:lnSpc>
                <a:spcPct val="100000"/>
              </a:lnSpc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125" descr=""/>
          <p:cNvPicPr/>
          <p:nvPr/>
        </p:nvPicPr>
        <p:blipFill>
          <a:blip r:embed="rId1"/>
          <a:stretch/>
        </p:blipFill>
        <p:spPr>
          <a:xfrm>
            <a:off x="6552000" y="3375720"/>
            <a:ext cx="1224720" cy="195084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5205240" y="5400000"/>
            <a:ext cx="33613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https://www.flickr.com/photos/leppre/15699815797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Order is important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CAS filters need to be applied before the Alfresco auth filter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is why a web-fragment does not work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Some refactoring could make web-fragment work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0040" y="714240"/>
            <a:ext cx="822780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How?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57200" y="1857240"/>
            <a:ext cx="8227800" cy="4141440"/>
          </a:xfrm>
          <a:prstGeom prst="rect">
            <a:avLst/>
          </a:prstGeom>
          <a:blipFill>
            <a:blip r:embed="rId1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Up to version 5.0.c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Make changes to share-config-custom.xml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Make changes to alfresco-global.properties</a:t>
            </a:r>
            <a:r>
              <a:rPr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BeeCon2016</Template>
  <TotalTime>1136</TotalTime>
  <Application>LibreOffice/5.0.4.2$Linux_X86_64 LibreOffice_project/00m0$Build-2</Application>
  <Paragraphs>104</Paragraphs>
  <Company>BeeCon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2016-02-21T21:42:29Z</dcterms:created>
  <dc:creator>BeeCon</dc:creator>
  <dc:language>en-GB</dc:language>
  <dcterms:modified xsi:type="dcterms:W3CDTF">2016-04-18T12:48:06Z</dcterms:modified>
  <cp:revision>33</cp:revision>
  <dc:title>BeeCon 2016 Presentation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BeeCon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22</vt:i4>
  </property>
</Properties>
</file>